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88" r:id="rId7"/>
    <p:sldId id="270" r:id="rId8"/>
    <p:sldId id="271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fITpRO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r>
              <a:rPr lang="en-US" dirty="0"/>
              <a:t>By M CHIDANAND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F43C-EE33-F066-A939-2D77A448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forum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B033C-75F2-11DC-0A91-96BC3BDB2E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361440"/>
            <a:ext cx="6199187" cy="37998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8FFF-2F76-63C8-1BEE-1AF63AD2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The forum is a discussion page where admin and users can interact</a:t>
            </a:r>
            <a:endParaRPr lang="en-US" dirty="0"/>
          </a:p>
          <a:p>
            <a:r>
              <a:rPr lang="en-IN" dirty="0"/>
              <a:t>here a user can post his query or feedback or suggestion so that admin can reply to that</a:t>
            </a:r>
          </a:p>
        </p:txBody>
      </p:sp>
    </p:spTree>
    <p:extLst>
      <p:ext uri="{BB962C8B-B14F-4D97-AF65-F5344CB8AC3E}">
        <p14:creationId xmlns:p14="http://schemas.microsoft.com/office/powerpoint/2010/main" val="148018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1D88029F-80B4-E9BA-284A-5A3B5DBAA8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248643" y="1780804"/>
            <a:ext cx="6299887" cy="31814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1D1C-FC91-E776-347A-79261891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On clicking on help it takes to complaints page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here we can post our complaints queries and feedbacks to the website which can be seen by admin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284E3-7200-7B5D-1AB3-5ACD4B4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complaints page</a:t>
            </a:r>
          </a:p>
        </p:txBody>
      </p:sp>
    </p:spTree>
    <p:extLst>
      <p:ext uri="{BB962C8B-B14F-4D97-AF65-F5344CB8AC3E}">
        <p14:creationId xmlns:p14="http://schemas.microsoft.com/office/powerpoint/2010/main" val="300135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B89D-5E38-49BD-F2CD-650AC754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76EF88-EC2C-E518-5617-98090E5C3D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9038" y="204229"/>
            <a:ext cx="6199187" cy="31125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54AD0-293F-9C83-F3AA-100FBE7A0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After logging as admin with admin credentials takes to a home page where all food products is displayed in a table</a:t>
            </a:r>
            <a:endParaRPr lang="en-US" dirty="0"/>
          </a:p>
          <a:p>
            <a:r>
              <a:rPr lang="en-IN" dirty="0"/>
              <a:t>here admin can add and delete the products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6B4356-5126-6857-06DC-A05825B5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38" y="3541264"/>
            <a:ext cx="6199188" cy="3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49A1-2F84-6E8A-6BBC-709CD934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r>
              <a:rPr lang="en-US" dirty="0"/>
              <a:t>complaints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0E3773-7310-6E5B-3DE3-AFB37A5A94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4459"/>
            <a:ext cx="6199187" cy="3131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64AF-ACF2-F43A-E5F3-F9C3F797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admin side menu bar consists of complaints on clicking it takes to a page where complaints and feedbacks were displayed which was posted by user</a:t>
            </a:r>
            <a:endParaRPr lang="en-US" dirty="0"/>
          </a:p>
          <a:p>
            <a:r>
              <a:rPr lang="en-IN" dirty="0"/>
              <a:t>here admin can read the complaints and reply to the</a:t>
            </a:r>
            <a:r>
              <a:rPr lang="en-US" dirty="0"/>
              <a:t> user</a:t>
            </a:r>
            <a:r>
              <a:rPr lang="en-IN" dirty="0"/>
              <a:t> mail</a:t>
            </a:r>
          </a:p>
        </p:txBody>
      </p:sp>
    </p:spTree>
    <p:extLst>
      <p:ext uri="{BB962C8B-B14F-4D97-AF65-F5344CB8AC3E}">
        <p14:creationId xmlns:p14="http://schemas.microsoft.com/office/powerpoint/2010/main" val="198526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9478-9100-A8AB-C101-EEBB41A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</a:t>
            </a:r>
            <a:br>
              <a:rPr lang="en-US" dirty="0"/>
            </a:br>
            <a:r>
              <a:rPr lang="en-US" dirty="0"/>
              <a:t>forum 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D0441-6245-FDAE-C276-3EA95C989A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40082"/>
            <a:ext cx="6199187" cy="31206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9041-301E-9FEA-0272-0F4CCBB4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3429000"/>
            <a:ext cx="3935689" cy="2362200"/>
          </a:xfrm>
        </p:spPr>
        <p:txBody>
          <a:bodyPr/>
          <a:lstStyle/>
          <a:p>
            <a:r>
              <a:rPr lang="en-IN" dirty="0"/>
              <a:t>it is a discussion page where admin also can post whatever he want</a:t>
            </a:r>
            <a:endParaRPr lang="en-US" dirty="0"/>
          </a:p>
          <a:p>
            <a:r>
              <a:rPr lang="en-IN" dirty="0"/>
              <a:t>admin also can reply to the users comments </a:t>
            </a:r>
          </a:p>
        </p:txBody>
      </p:sp>
    </p:spTree>
    <p:extLst>
      <p:ext uri="{BB962C8B-B14F-4D97-AF65-F5344CB8AC3E}">
        <p14:creationId xmlns:p14="http://schemas.microsoft.com/office/powerpoint/2010/main" val="88799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382545-1397-EEF8-028B-B29A889C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98" y="536028"/>
            <a:ext cx="4338436" cy="2617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337252D-2CAC-C72C-3F05-D5000F28DD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7136525" y="3584029"/>
            <a:ext cx="4412012" cy="23343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3CAC-7302-8EB3-5BA5-646AFC28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472859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In both admin and user side we can</a:t>
            </a:r>
            <a:r>
              <a:rPr lang="en-US" dirty="0"/>
              <a:t> </a:t>
            </a:r>
            <a:r>
              <a:rPr lang="en-IN" dirty="0"/>
              <a:t>change the dark t</a:t>
            </a:r>
            <a:r>
              <a:rPr lang="en-US" dirty="0"/>
              <a:t>heme </a:t>
            </a:r>
            <a:r>
              <a:rPr lang="en-IN" dirty="0"/>
              <a:t>to light theme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and from light theme to dark theme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E789B-FE16-3848-D195-4312513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Light/dark theme</a:t>
            </a:r>
          </a:p>
        </p:txBody>
      </p:sp>
    </p:spTree>
    <p:extLst>
      <p:ext uri="{BB962C8B-B14F-4D97-AF65-F5344CB8AC3E}">
        <p14:creationId xmlns:p14="http://schemas.microsoft.com/office/powerpoint/2010/main" val="236157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94CC-49AF-FD3D-01D2-2D6299C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Internationalisation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78A79D-98AF-B7D0-15B0-1BC0B3CA2E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6860"/>
            <a:ext cx="6199187" cy="31270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8E5AC-1A6D-A2BD-2735-AE31AE91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User side user side I have </a:t>
            </a:r>
            <a:r>
              <a:rPr lang="en-IN" dirty="0" err="1"/>
              <a:t>implamented</a:t>
            </a:r>
            <a:r>
              <a:rPr lang="en-IN" dirty="0"/>
              <a:t> internationalization using n</a:t>
            </a:r>
            <a:r>
              <a:rPr lang="en-US" dirty="0"/>
              <a:t>g</a:t>
            </a:r>
            <a:r>
              <a:rPr lang="en-IN" dirty="0"/>
              <a:t>x translation</a:t>
            </a:r>
            <a:endParaRPr lang="en-US" dirty="0"/>
          </a:p>
          <a:p>
            <a:r>
              <a:rPr lang="en-IN" dirty="0"/>
              <a:t>there is a option that menu bar can be displayed in Telugu Hindi English and Tamil languages</a:t>
            </a:r>
          </a:p>
        </p:txBody>
      </p:sp>
    </p:spTree>
    <p:extLst>
      <p:ext uri="{BB962C8B-B14F-4D97-AF65-F5344CB8AC3E}">
        <p14:creationId xmlns:p14="http://schemas.microsoft.com/office/powerpoint/2010/main" val="340982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EE2E-C864-DC4D-69E3-CF403415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528520-CC29-D742-4C3C-4178A33CB6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3729" y="215528"/>
            <a:ext cx="5473981" cy="16124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6042F-B811-DC99-CC4D-AD4BDE7A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directive is created named as </a:t>
            </a:r>
            <a:r>
              <a:rPr lang="en-IN" dirty="0" err="1"/>
              <a:t>customd</a:t>
            </a:r>
            <a:endParaRPr lang="en-US" dirty="0"/>
          </a:p>
          <a:p>
            <a:r>
              <a:rPr lang="en-IN" dirty="0"/>
              <a:t>in that </a:t>
            </a:r>
            <a:r>
              <a:rPr lang="en-IN" dirty="0" err="1"/>
              <a:t>customd</a:t>
            </a:r>
            <a:r>
              <a:rPr lang="en-US" dirty="0"/>
              <a:t> </a:t>
            </a:r>
            <a:r>
              <a:rPr lang="en-IN" dirty="0" err="1"/>
              <a:t>Directive.ts</a:t>
            </a:r>
            <a:r>
              <a:rPr lang="en-IN" dirty="0"/>
              <a:t> I have written a function for styling an element</a:t>
            </a:r>
            <a:endParaRPr lang="en-US" dirty="0"/>
          </a:p>
          <a:p>
            <a:r>
              <a:rPr lang="en-IN" dirty="0"/>
              <a:t>In user home html I have implemented H1 tag . in H1 tag I have used app custom</a:t>
            </a:r>
          </a:p>
          <a:p>
            <a:r>
              <a:rPr lang="en-IN" dirty="0"/>
              <a:t>Here we can see that fit Pro is displayed in white colour using custom directive method</a:t>
            </a:r>
          </a:p>
        </p:txBody>
      </p:sp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6C55C7-56D6-EC54-0F0F-9F165034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29" y="1979851"/>
            <a:ext cx="5473981" cy="1530429"/>
          </a:xfrm>
          <a:prstGeom prst="rect">
            <a:avLst/>
          </a:prstGeom>
        </p:spPr>
      </p:pic>
      <p:pic>
        <p:nvPicPr>
          <p:cNvPr id="10" name="Picture 9" descr="A picture containing text, fruit, food&#10;&#10;Description automatically generated">
            <a:extLst>
              <a:ext uri="{FF2B5EF4-FFF2-40B4-BE49-F238E27FC236}">
                <a16:creationId xmlns:a16="http://schemas.microsoft.com/office/drawing/2014/main" id="{5567295C-95EC-42D8-DD62-2D5C6B6A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49" y="3753620"/>
            <a:ext cx="5473981" cy="2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28916-3A16-BE77-5975-8268B28A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3ABFC-49C1-F35A-CF4B-E872F4803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5756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User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have to implement a routed user interface with multiple pages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1.Page containing Search for Food Products and Their nutritional Value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2.Page Displaying Dietary Plans and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3.Building a Dietary Plan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Findind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the nutritional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4.Pages to communicate with platform to ask suggestion and get Responses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5.Forum page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Admin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1.We Can Add Products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2.We Can Respond to Suggestions Asked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55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7A04-6084-2659-EECC-7F9BA5FB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68043"/>
          </a:xfrm>
        </p:spPr>
        <p:txBody>
          <a:bodyPr/>
          <a:lstStyle/>
          <a:p>
            <a:r>
              <a:rPr lang="en-US" dirty="0"/>
              <a:t>Components workflow</a:t>
            </a:r>
            <a:endParaRPr lang="en-IN" dirty="0"/>
          </a:p>
        </p:txBody>
      </p:sp>
      <p:pic>
        <p:nvPicPr>
          <p:cNvPr id="5" name="Content Placeholder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96AFFCD0-EB5A-2FA4-2FB4-44D67B656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3200" y="1849121"/>
            <a:ext cx="9042400" cy="4084320"/>
          </a:xfrm>
        </p:spPr>
      </p:pic>
    </p:spTree>
    <p:extLst>
      <p:ext uri="{BB962C8B-B14F-4D97-AF65-F5344CB8AC3E}">
        <p14:creationId xmlns:p14="http://schemas.microsoft.com/office/powerpoint/2010/main" val="30611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92DCE59B-69BF-C97D-247D-EBEFAAC6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4" y="871524"/>
            <a:ext cx="4044539" cy="21436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12" name="Content Placeholder 11" descr="A screenshot of a login page&#10;&#10;Description automatically generated with medium confidence">
            <a:extLst>
              <a:ext uri="{FF2B5EF4-FFF2-40B4-BE49-F238E27FC236}">
                <a16:creationId xmlns:a16="http://schemas.microsoft.com/office/drawing/2014/main" id="{F10FE9F5-A600-7188-E9E8-EFDA4A847A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7503997" y="3880952"/>
            <a:ext cx="4044539" cy="204249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9DC4B1-ECF1-2B30-B738-446B2A6507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Here is the login page where we can register if we are new user</a:t>
            </a:r>
          </a:p>
          <a:p>
            <a:pPr marL="0" indent="0">
              <a:buNone/>
            </a:pPr>
            <a:r>
              <a:rPr lang="en-US" dirty="0"/>
              <a:t>If you are already registered then you can login with the user credentials</a:t>
            </a:r>
          </a:p>
          <a:p>
            <a:pPr marL="0" indent="0">
              <a:buNone/>
            </a:pPr>
            <a:r>
              <a:rPr lang="en-US" dirty="0"/>
              <a:t>If you want to login as admin you  need to </a:t>
            </a:r>
          </a:p>
          <a:p>
            <a:pPr marL="0" indent="0">
              <a:buNone/>
            </a:pPr>
            <a:r>
              <a:rPr lang="en-US" dirty="0"/>
              <a:t>Change type from user to admin in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95BD9-2F1C-CA48-189F-488FE94F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Login page and signup Page</a:t>
            </a:r>
          </a:p>
        </p:txBody>
      </p:sp>
    </p:spTree>
    <p:extLst>
      <p:ext uri="{BB962C8B-B14F-4D97-AF65-F5344CB8AC3E}">
        <p14:creationId xmlns:p14="http://schemas.microsoft.com/office/powerpoint/2010/main" val="273461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0A8D-ACF8-58FA-93D2-1F583C79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homepage</a:t>
            </a:r>
            <a:endParaRPr lang="en-IN" dirty="0"/>
          </a:p>
        </p:txBody>
      </p:sp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A7BDB1F-FDA7-898C-3439-78DCC7E72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83920"/>
            <a:ext cx="6199187" cy="44602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9B91-A726-A32E-C37F-73FC324DF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IN" dirty="0"/>
              <a:t>After logging in as user this homepage will appear</a:t>
            </a:r>
          </a:p>
          <a:p>
            <a:r>
              <a:rPr lang="en-IN" dirty="0"/>
              <a:t> this homepage consists of components such as products ,dietary plans ,own diet ,forum logout option , complaints to be raised and theme changer and </a:t>
            </a:r>
            <a:r>
              <a:rPr lang="en-IN" dirty="0" err="1"/>
              <a:t>menubar</a:t>
            </a:r>
            <a:r>
              <a:rPr lang="en-IN" dirty="0"/>
              <a:t> translation</a:t>
            </a:r>
          </a:p>
        </p:txBody>
      </p:sp>
    </p:spTree>
    <p:extLst>
      <p:ext uri="{BB962C8B-B14F-4D97-AF65-F5344CB8AC3E}">
        <p14:creationId xmlns:p14="http://schemas.microsoft.com/office/powerpoint/2010/main" val="152366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FEA0F6-AA79-6511-6231-D4B6081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39" y="3418298"/>
            <a:ext cx="5041934" cy="278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FB4F5E-8B4B-56EE-9FD8-912C18FEA5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399039" y="328869"/>
            <a:ext cx="5041934" cy="29328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9ADE-5C8E-4289-8D67-076CB6B2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04193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 homepage menu bar consists of products after clicking on that we get a products like all displayed in a </a:t>
            </a:r>
            <a:r>
              <a:rPr lang="en-US" dirty="0"/>
              <a:t>page which is connected with routing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We have used pipes for filtering that category wise 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we can also search whatever we required like particular product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E771-EFD5-810E-9396-ED118B97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48704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 err="1"/>
              <a:t>Userside</a:t>
            </a:r>
            <a:br>
              <a:rPr lang="en-US" sz="2500" dirty="0"/>
            </a:br>
            <a:r>
              <a:rPr lang="en-US" sz="2500" dirty="0"/>
              <a:t>food products</a:t>
            </a:r>
          </a:p>
        </p:txBody>
      </p:sp>
    </p:spTree>
    <p:extLst>
      <p:ext uri="{BB962C8B-B14F-4D97-AF65-F5344CB8AC3E}">
        <p14:creationId xmlns:p14="http://schemas.microsoft.com/office/powerpoint/2010/main" val="186128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65F7-0911-94B3-E9D4-BAE13AE2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food products</a:t>
            </a:r>
            <a:br>
              <a:rPr lang="en-US" dirty="0"/>
            </a:br>
            <a:r>
              <a:rPr lang="en-US" dirty="0"/>
              <a:t>details</a:t>
            </a:r>
            <a:endParaRPr lang="en-IN" dirty="0"/>
          </a:p>
        </p:txBody>
      </p:sp>
      <p:pic>
        <p:nvPicPr>
          <p:cNvPr id="6" name="Content Placeholder 5" descr="A picture containing text, screenshot, fruit, food&#10;&#10;Description automatically generated">
            <a:extLst>
              <a:ext uri="{FF2B5EF4-FFF2-40B4-BE49-F238E27FC236}">
                <a16:creationId xmlns:a16="http://schemas.microsoft.com/office/drawing/2014/main" id="{050DB88C-DA36-F82C-0DB3-A8851EB20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076960"/>
            <a:ext cx="6585267" cy="4714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D44D6-A41F-9ABC-8421-0F94ED98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the products page the products are displayed under which under each and every product there is a details option</a:t>
            </a:r>
            <a:endParaRPr lang="en-US" dirty="0"/>
          </a:p>
          <a:p>
            <a:r>
              <a:rPr lang="en-IN" dirty="0"/>
              <a:t>after clicking on to that details button it takes to new page through routing where details of particular product is </a:t>
            </a:r>
            <a:r>
              <a:rPr lang="en-IN" dirty="0" err="1"/>
              <a:t>displa</a:t>
            </a:r>
            <a:r>
              <a:rPr lang="en-US" dirty="0" err="1"/>
              <a:t>yed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6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56D-FA53-37E2-C145-E6593AD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dietary plans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C76FD6-E641-AF57-D9B4-AD67BAC8AA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76252" y="172720"/>
            <a:ext cx="5233987" cy="2721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7501-67B4-90EF-B0DB-BFF22DCB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home page after clicking on detail plans there is a page displayed news different types of diets are provided</a:t>
            </a:r>
            <a:endParaRPr lang="en-US" dirty="0"/>
          </a:p>
          <a:p>
            <a:r>
              <a:rPr lang="en-IN" dirty="0"/>
              <a:t>On clicking details we get the details of each and every diet in which advantages of particular diet and diet meal is included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E71012-B289-2417-51D0-78D0E3B9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93" y="3007360"/>
            <a:ext cx="5415906" cy="31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3CAB6E-F70B-6568-4D48-0BB5A8F864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248643" y="1088814"/>
            <a:ext cx="6299887" cy="43975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10869-D499-0A97-2BFA-4684F992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This page a user can create his own diet by using drag and drop option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there is a list of products displayed he can drag and drop to the place where quantity is calculated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after quantity is decided he can click on the calculate nutrition button it calculates the nutrition value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7E26F-B0FD-F7E6-8BD9-AC683E0F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create diet</a:t>
            </a:r>
          </a:p>
        </p:txBody>
      </p:sp>
    </p:spTree>
    <p:extLst>
      <p:ext uri="{BB962C8B-B14F-4D97-AF65-F5344CB8AC3E}">
        <p14:creationId xmlns:p14="http://schemas.microsoft.com/office/powerpoint/2010/main" val="106602707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675</Words>
  <Application>Microsoft Office PowerPoint</Application>
  <PresentationFormat>Widescreen</PresentationFormat>
  <Paragraphs>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Droplet</vt:lpstr>
      <vt:lpstr>fITpRO iNC</vt:lpstr>
      <vt:lpstr>Problem statement</vt:lpstr>
      <vt:lpstr>Components workflow</vt:lpstr>
      <vt:lpstr>Login page and signup Page</vt:lpstr>
      <vt:lpstr>User homepage</vt:lpstr>
      <vt:lpstr>Userside food products</vt:lpstr>
      <vt:lpstr>Userside food products details</vt:lpstr>
      <vt:lpstr>Userside dietary plans  </vt:lpstr>
      <vt:lpstr>Userside   create diet</vt:lpstr>
      <vt:lpstr>Userside   forum page</vt:lpstr>
      <vt:lpstr>Userside   complaints page</vt:lpstr>
      <vt:lpstr>Admin  homepage </vt:lpstr>
      <vt:lpstr>Admin complaints </vt:lpstr>
      <vt:lpstr>Admin side forum page </vt:lpstr>
      <vt:lpstr>Light/dark theme</vt:lpstr>
      <vt:lpstr>Internationalisation  </vt:lpstr>
      <vt:lpstr>Custom directives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fITpRO iNC</dc:title>
  <dc:creator>M Chidanand</dc:creator>
  <cp:lastModifiedBy>M Chidanand</cp:lastModifiedBy>
  <cp:revision>3</cp:revision>
  <dcterms:created xsi:type="dcterms:W3CDTF">2023-05-13T10:19:56Z</dcterms:created>
  <dcterms:modified xsi:type="dcterms:W3CDTF">2023-05-13T12:43:16Z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